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59" r:id="rId4"/>
    <p:sldId id="263" r:id="rId5"/>
    <p:sldId id="262" r:id="rId6"/>
    <p:sldId id="264" r:id="rId7"/>
    <p:sldId id="266" r:id="rId8"/>
    <p:sldId id="267" r:id="rId9"/>
    <p:sldId id="268" r:id="rId10"/>
    <p:sldId id="269" r:id="rId11"/>
    <p:sldId id="274" r:id="rId12"/>
    <p:sldId id="270" r:id="rId13"/>
    <p:sldId id="271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9"/>
    <p:restoredTop sz="94586"/>
  </p:normalViewPr>
  <p:slideViewPr>
    <p:cSldViewPr snapToGrid="0" snapToObjects="1">
      <p:cViewPr varScale="1">
        <p:scale>
          <a:sx n="96" d="100"/>
          <a:sy n="96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85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739" y="327360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Design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Project</a:t>
            </a:r>
            <a:endParaRPr lang="zh-CN" altLang="en-US" sz="28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226735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48A2A0"/>
                </a:solidFill>
              </a:rPr>
              <a:t>Report: 	</a:t>
            </a:r>
            <a:r>
              <a:rPr lang="en-US" altLang="zh-CN" dirty="0" err="1" smtClean="0">
                <a:solidFill>
                  <a:srgbClr val="48A2A0"/>
                </a:solidFill>
              </a:rPr>
              <a:t>Fangning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He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Fei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Li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smtClean="0">
                <a:solidFill>
                  <a:srgbClr val="48A2A0"/>
                </a:solidFill>
              </a:rPr>
              <a:t>Yunlu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Zhou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Zhiyi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Wang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52901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Find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Your</a:t>
            </a:r>
            <a:r>
              <a:rPr lang="zh-CN" altLang="en-US" sz="5400" b="1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Group</a:t>
            </a:r>
            <a:endParaRPr lang="zh-CN" altLang="en-US" sz="5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284" y="3746967"/>
            <a:ext cx="603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user-friendly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interactive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social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networking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website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539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524" y="2180585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77" y="994076"/>
            <a:ext cx="7927831" cy="47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837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5" y="2309539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 request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 friend or delete request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106722"/>
            <a:ext cx="7502769" cy="53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24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interest-like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1" y="1312985"/>
            <a:ext cx="7772400" cy="4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290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wall,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like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24" y="1371601"/>
            <a:ext cx="811236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003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Search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Redirect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3" y="1240430"/>
            <a:ext cx="7661948" cy="5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91528" y="-738588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1846" y="4032738"/>
            <a:ext cx="4737850" cy="9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DEMO</a:t>
            </a:r>
            <a:endParaRPr lang="zh-CN" altLang="en-US" sz="54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637748" y="4919912"/>
            <a:ext cx="4143944" cy="216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Workflow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C:\Users\Alex\AppData\Local\Microsoft\Windows\INetCacheContent.Word\Untitled Diagram for fin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1920825"/>
            <a:ext cx="9404387" cy="3835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95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- Structure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46200"/>
            <a:ext cx="8051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1369" y="1899633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369" y="3774604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4209" y="3774604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04209" y="1899633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0536" y="2516724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Apache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536" y="2069306"/>
            <a:ext cx="870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Server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2733" y="2532458"/>
            <a:ext cx="447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Language: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HTML5,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CSS3,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JavaScript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Library: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JQuery3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Framework: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Bootstrap3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210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Front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536" y="4457637"/>
            <a:ext cx="447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Database: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M</a:t>
            </a:r>
            <a:r>
              <a:rPr lang="en-US" altLang="zh-CN" sz="1200" dirty="0" smtClean="0">
                <a:solidFill>
                  <a:schemeClr val="bg1"/>
                </a:solidFill>
              </a:rPr>
              <a:t>ySQL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(AWS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RDS)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Storage: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2505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Database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and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Storage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9967" y="4444118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PHP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085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Backend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10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V="1">
            <a:off x="4405976" y="3815457"/>
            <a:ext cx="173883" cy="150608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81252" y="3800253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62002" y="2397402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92917" y="3966065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/>
          <p:cNvSpPr/>
          <p:nvPr/>
        </p:nvSpPr>
        <p:spPr>
          <a:xfrm>
            <a:off x="1453867" y="2087893"/>
            <a:ext cx="257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RDS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3867" y="2599640"/>
            <a:ext cx="2761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manage.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convenient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work.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2008" y="2336162"/>
            <a:ext cx="2231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Elastic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Beanstalk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2008" y="2875640"/>
            <a:ext cx="2595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8306" y="4018843"/>
            <a:ext cx="2383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S3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58306" y="4480508"/>
            <a:ext cx="30435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46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191" y="2030678"/>
            <a:ext cx="7471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Access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Operating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SSL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certification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Different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tools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47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0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- Validation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1106723"/>
            <a:ext cx="6135857" cy="284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4220665"/>
            <a:ext cx="6466241" cy="2463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108" y="2074985"/>
            <a:ext cx="39294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Implemented JQuery validation plugin for front-end validation</a:t>
            </a:r>
            <a:r>
              <a:rPr lang="en-US" altLang="zh-CN" dirty="0" smtClean="0"/>
              <a:t>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Dependable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3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6494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refresh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9" y="1306147"/>
            <a:ext cx="7945497" cy="44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53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7" y="1259253"/>
            <a:ext cx="813435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269</Words>
  <Application>Microsoft Macintosh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DengXian</vt:lpstr>
      <vt:lpstr>Gotham Rounded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yunlu zhou</dc:creator>
  <cp:lastModifiedBy>Fei Li</cp:lastModifiedBy>
  <cp:revision>45</cp:revision>
  <dcterms:created xsi:type="dcterms:W3CDTF">2017-04-20T06:48:08Z</dcterms:created>
  <dcterms:modified xsi:type="dcterms:W3CDTF">2017-04-21T19:10:25Z</dcterms:modified>
</cp:coreProperties>
</file>